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60" r:id="rId5"/>
    <p:sldId id="257" r:id="rId6"/>
    <p:sldId id="259" r:id="rId7"/>
    <p:sldId id="264" r:id="rId8"/>
    <p:sldId id="262" r:id="rId9"/>
    <p:sldId id="263" r:id="rId10"/>
    <p:sldId id="267" r:id="rId11"/>
    <p:sldId id="268" r:id="rId12"/>
    <p:sldId id="269" r:id="rId13"/>
    <p:sldId id="271" r:id="rId14"/>
    <p:sldId id="270" r:id="rId15"/>
    <p:sldId id="289" r:id="rId16"/>
    <p:sldId id="276" r:id="rId17"/>
    <p:sldId id="281" r:id="rId18"/>
    <p:sldId id="277" r:id="rId19"/>
    <p:sldId id="278" r:id="rId20"/>
    <p:sldId id="282" r:id="rId21"/>
    <p:sldId id="272" r:id="rId22"/>
    <p:sldId id="274" r:id="rId23"/>
    <p:sldId id="284" r:id="rId24"/>
    <p:sldId id="286" r:id="rId25"/>
    <p:sldId id="290" r:id="rId26"/>
    <p:sldId id="285" r:id="rId27"/>
    <p:sldId id="292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C230-8EF7-45BD-BDEC-5F5E451AD4DC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EAF1-78B9-4AAF-B251-64A5F095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C230-8EF7-45BD-BDEC-5F5E451AD4DC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EAF1-78B9-4AAF-B251-64A5F095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C230-8EF7-45BD-BDEC-5F5E451AD4DC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EAF1-78B9-4AAF-B251-64A5F095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3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C230-8EF7-45BD-BDEC-5F5E451AD4DC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EAF1-78B9-4AAF-B251-64A5F095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C230-8EF7-45BD-BDEC-5F5E451AD4DC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EAF1-78B9-4AAF-B251-64A5F095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1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C230-8EF7-45BD-BDEC-5F5E451AD4DC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EAF1-78B9-4AAF-B251-64A5F095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9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C230-8EF7-45BD-BDEC-5F5E451AD4DC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EAF1-78B9-4AAF-B251-64A5F095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C230-8EF7-45BD-BDEC-5F5E451AD4DC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EAF1-78B9-4AAF-B251-64A5F095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0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C230-8EF7-45BD-BDEC-5F5E451AD4DC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EAF1-78B9-4AAF-B251-64A5F095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8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C230-8EF7-45BD-BDEC-5F5E451AD4DC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EAF1-78B9-4AAF-B251-64A5F095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2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C230-8EF7-45BD-BDEC-5F5E451AD4DC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EAF1-78B9-4AAF-B251-64A5F095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7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C230-8EF7-45BD-BDEC-5F5E451AD4DC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EAF1-78B9-4AAF-B251-64A5F0953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690" y="928255"/>
            <a:ext cx="6248399" cy="4696690"/>
          </a:xfrm>
        </p:spPr>
        <p:txBody>
          <a:bodyPr>
            <a:noAutofit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Therefore go and make disciples of all nations…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4000" i="1" dirty="0">
                <a:solidFill>
                  <a:schemeClr val="bg1"/>
                </a:solidFill>
              </a:rPr>
              <a:t>Matthew 28:19 (NIV)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1090" y="6040580"/>
            <a:ext cx="9144000" cy="81049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Western Wisconsin District Mission Board</a:t>
            </a:r>
          </a:p>
        </p:txBody>
      </p:sp>
      <p:pic>
        <p:nvPicPr>
          <p:cNvPr id="5" name="Picture 4" descr="A close up of a map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0" t="15963" r="35098" b="43891"/>
          <a:stretch/>
        </p:blipFill>
        <p:spPr>
          <a:xfrm>
            <a:off x="914401" y="322117"/>
            <a:ext cx="2847109" cy="55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4000"/>
    </mc:Choice>
    <mc:Fallback xmlns="">
      <p:transition spd="slow"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may contain: one or more people, text and in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7" r="180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4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may contain: 4 people, people sit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may contain: 3 people, in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7" b="8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87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may contain: 6 people, people smil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6" b="46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3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may contain: 5 people, people standing and out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" b="166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53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No automatic alt text availa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6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may contain: sky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81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o automatic alt text availa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8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o automatic alt tex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5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4" t="34917" r="41414" b="5971"/>
          <a:stretch/>
        </p:blipFill>
        <p:spPr>
          <a:xfrm>
            <a:off x="0" y="104931"/>
            <a:ext cx="5711253" cy="6753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1252" y="104931"/>
            <a:ext cx="64807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Monroe, WI- Mt. Olive</a:t>
            </a:r>
          </a:p>
          <a:p>
            <a:r>
              <a:rPr lang="en-US" sz="4000" b="1" dirty="0"/>
              <a:t>2 Mt. Horeb, WI – Good News</a:t>
            </a:r>
          </a:p>
          <a:p>
            <a:r>
              <a:rPr lang="en-US" sz="4000" b="1" dirty="0"/>
              <a:t>3 Richland Center, WI</a:t>
            </a:r>
          </a:p>
          <a:p>
            <a:r>
              <a:rPr lang="en-US" sz="4000" b="1" dirty="0"/>
              <a:t>4 Roscoe, IL - Amazing Grace</a:t>
            </a:r>
          </a:p>
          <a:p>
            <a:r>
              <a:rPr lang="en-US" sz="4000" b="1" dirty="0"/>
              <a:t>5 Stevens Point – The Word</a:t>
            </a:r>
          </a:p>
          <a:p>
            <a:r>
              <a:rPr lang="en-US" sz="4000" b="1" dirty="0"/>
              <a:t>6 Wausau, WI</a:t>
            </a:r>
          </a:p>
          <a:p>
            <a:r>
              <a:rPr lang="en-US" sz="4000" b="1" dirty="0"/>
              <a:t>7 Adams, WI – St. Paul’s</a:t>
            </a:r>
          </a:p>
          <a:p>
            <a:r>
              <a:rPr lang="en-US" sz="4000" b="1" dirty="0"/>
              <a:t>8 Fitchburg, WI</a:t>
            </a:r>
          </a:p>
          <a:p>
            <a:r>
              <a:rPr lang="en-US" sz="4000" b="1" dirty="0"/>
              <a:t>9 Horicon, WI</a:t>
            </a:r>
          </a:p>
          <a:p>
            <a:r>
              <a:rPr lang="en-US" sz="4000" b="1" dirty="0"/>
              <a:t>6 Rural Wausau, WI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1781" y="1995053"/>
            <a:ext cx="11222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2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may contain: in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84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may contain: people sitting, living room and in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80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6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https://www.christcountryside.com/home/180019785/180019785/topbar/db/New-StJohns-Slider-2017-cr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613" y="2239401"/>
            <a:ext cx="6904814" cy="32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2224" y="1061283"/>
            <a:ext cx="7710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i="1" u="sng" dirty="0">
                <a:solidFill>
                  <a:srgbClr val="000000"/>
                </a:solidFill>
                <a:latin typeface="inherit"/>
              </a:rPr>
              <a:t>Richland Center Outreach</a:t>
            </a:r>
            <a:endParaRPr lang="en-US" altLang="en-US" sz="4800" b="1" i="1" u="sng" dirty="0">
              <a:solidFill>
                <a:srgbClr val="646464"/>
              </a:solidFill>
              <a:latin typeface="inheri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24215" y="546494"/>
            <a:ext cx="382542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80"/>
                </a:solidFill>
                <a:latin typeface="verdana" panose="020B0604030504040204" pitchFamily="34" charset="0"/>
              </a:rPr>
              <a:t>Bible Breakfast Hour</a:t>
            </a:r>
            <a:br>
              <a:rPr lang="en-US" sz="2400" dirty="0">
                <a:solidFill>
                  <a:srgbClr val="008080"/>
                </a:solidFill>
                <a:latin typeface="verdana" panose="020B0604030504040204" pitchFamily="34" charset="0"/>
              </a:rPr>
            </a:br>
            <a:br>
              <a:rPr lang="en-US" sz="2400" dirty="0">
                <a:solidFill>
                  <a:srgbClr val="008080"/>
                </a:solidFill>
                <a:latin typeface="verdana" panose="020B0604030504040204" pitchFamily="34" charset="0"/>
              </a:rPr>
            </a:br>
            <a:r>
              <a:rPr lang="en-US" sz="2400" dirty="0">
                <a:solidFill>
                  <a:srgbClr val="008080"/>
                </a:solidFill>
                <a:latin typeface="verdana" panose="020B0604030504040204" pitchFamily="34" charset="0"/>
              </a:rPr>
              <a:t>We are hosting a monthly Bible class at the Country Kitchen in Richland Center at 9:00 AM on the 2nd Saturday of each month.</a:t>
            </a:r>
            <a:br>
              <a:rPr lang="en-US" sz="2400" dirty="0">
                <a:solidFill>
                  <a:srgbClr val="008080"/>
                </a:solidFill>
                <a:latin typeface="verdana" panose="020B0604030504040204" pitchFamily="34" charset="0"/>
              </a:rPr>
            </a:br>
            <a:br>
              <a:rPr lang="en-US" sz="2400" dirty="0">
                <a:solidFill>
                  <a:srgbClr val="008080"/>
                </a:solidFill>
                <a:latin typeface="verdana" panose="020B0604030504040204" pitchFamily="34" charset="0"/>
              </a:rPr>
            </a:br>
            <a:r>
              <a:rPr lang="en-US" sz="2400" dirty="0">
                <a:solidFill>
                  <a:srgbClr val="008080"/>
                </a:solidFill>
                <a:latin typeface="verdana" panose="020B0604030504040204" pitchFamily="34" charset="0"/>
              </a:rPr>
              <a:t>You are invited to join in the buffet breakfast (discounted cost of $5) as we study </a:t>
            </a:r>
            <a:r>
              <a:rPr lang="en-US" sz="2400" i="1" dirty="0">
                <a:solidFill>
                  <a:srgbClr val="008080"/>
                </a:solidFill>
                <a:latin typeface="verdana" panose="020B0604030504040204" pitchFamily="34" charset="0"/>
              </a:rPr>
              <a:t>A Shepherd's Look at Psalm 23</a:t>
            </a:r>
            <a:r>
              <a:rPr lang="en-US" sz="2400" dirty="0">
                <a:solidFill>
                  <a:srgbClr val="008080"/>
                </a:solidFill>
                <a:latin typeface="verdana" panose="020B060403050404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967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nd 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r="15422" b="10497"/>
          <a:stretch/>
        </p:blipFill>
        <p:spPr bwMode="auto">
          <a:xfrm>
            <a:off x="0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attachment.outlook.office.net/owa/PaulSchupmann@msn.com/service.svc/s/GetAttachmentThumbnail?id=AQMkADAwATdiZmYAZC04MDQxLWUyNTctMDACLTAwCgBGAAADYZImNifG%2BEedKLCQXqncIAcAOgkhO%2BL8jkmUJmgUj9SstwAAAgEMAAAAOgkhO%2BL8jkmUJmgUj9SstwABC%2FvicQAAAAESABAAEfFguc2lNkGJYlpULpNMPg%3D%3D&amp;thumbnailType=2&amp;X-OWA-CANARY=_t-SyFkYok6VnnunV6_yYZBxgDQPqdQYmbBYAaV-560SzCu_2AUB1zQPMjnNlkVizeDR0kIRRdg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E4MDE0MzFcIixcInB1aWRcIjpcIjIxODE0MjAzMzY0MDcxMjdcIixcIm9pZFwiOlwiMDAwN2JmZmQtODA0MS1lMjU3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Q5NjMzNjc4OCwibmJmIjoxNDk2MzM2MTg4fQ.MDyYF7dK5G618Dnv7CaiC8l6C0utCcVxcme0cFUKXr2LfhoVlZ8Dd8VBWInREG5j8_O4F6X6cjFcz1tGCKNUIUxshW2J-MPrXEdnnvpzdVO6vgAUIXmFnRKP7yNqN6WRo6S1QgFQhCbNPykBaiZ0d6fZb6MmbszvrYA4Tz286-PFbDbfAabNz0lNjGNY0otgx72meEBbYsq0Xb6TIjh3QK2Yx9cniXjIgqSt_pdY-tiuDojyfSVz4fF0pkZwCpqvWTbuMsiZ6wqwgG-1rBpJm_34Fv_YOaLK0ZN7i2PTk8RBaQ1bRwkh5zuDxG9SkMPuU3VCxRpWAg9cL-C6VLRmhw&amp;owa=outlook.live.com&amp;is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03" y="1"/>
            <a:ext cx="5113597" cy="23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03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wall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7728" y="-2597731"/>
            <a:ext cx="6996546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49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front of a building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12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0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0" y="273793"/>
            <a:ext cx="4663214" cy="2097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79" y="4030974"/>
            <a:ext cx="6595353" cy="2564859"/>
          </a:xfrm>
          <a:prstGeom prst="rect">
            <a:avLst/>
          </a:prstGeom>
        </p:spPr>
      </p:pic>
      <p:pic>
        <p:nvPicPr>
          <p:cNvPr id="24578" name="Picture 2" descr="Church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94" y="2596272"/>
            <a:ext cx="91440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website logo-final draft 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94" y="1034580"/>
            <a:ext cx="5772454" cy="12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Inline imag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5" y="4030974"/>
            <a:ext cx="3152066" cy="26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00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4" t="34917" r="41414" b="5971"/>
          <a:stretch/>
        </p:blipFill>
        <p:spPr>
          <a:xfrm>
            <a:off x="0" y="104931"/>
            <a:ext cx="5711253" cy="6753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1252" y="104931"/>
            <a:ext cx="64807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Monroe, WI- Mt. Olive</a:t>
            </a:r>
          </a:p>
          <a:p>
            <a:r>
              <a:rPr lang="en-US" sz="4000" b="1" dirty="0"/>
              <a:t>2 Mt. Horeb, WI – Good News</a:t>
            </a:r>
          </a:p>
          <a:p>
            <a:r>
              <a:rPr lang="en-US" sz="4000" b="1" dirty="0"/>
              <a:t>3 Richland Center, WI</a:t>
            </a:r>
          </a:p>
          <a:p>
            <a:r>
              <a:rPr lang="en-US" sz="4000" b="1" dirty="0"/>
              <a:t>4 Roscoe, IL - Amazing Grace</a:t>
            </a:r>
          </a:p>
          <a:p>
            <a:r>
              <a:rPr lang="en-US" sz="4000" b="1" dirty="0"/>
              <a:t>5 Stevens Point – The Word</a:t>
            </a:r>
          </a:p>
          <a:p>
            <a:r>
              <a:rPr lang="en-US" sz="4000" b="1" dirty="0"/>
              <a:t>6 Wausau, WI</a:t>
            </a:r>
          </a:p>
          <a:p>
            <a:r>
              <a:rPr lang="en-US" sz="4000" b="1" dirty="0"/>
              <a:t>7 Adams, WI – St. Paul’s</a:t>
            </a:r>
          </a:p>
          <a:p>
            <a:r>
              <a:rPr lang="en-US" sz="4000" b="1" dirty="0"/>
              <a:t>8 Fitchburg, WI</a:t>
            </a:r>
          </a:p>
          <a:p>
            <a:r>
              <a:rPr lang="en-US" sz="4000" b="1" dirty="0"/>
              <a:t>9 Horicon, WI</a:t>
            </a:r>
          </a:p>
          <a:p>
            <a:r>
              <a:rPr lang="en-US" sz="4000" b="1" dirty="0"/>
              <a:t>6 Rural Wausau, WI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781" y="1995053"/>
            <a:ext cx="11222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10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690" y="928255"/>
            <a:ext cx="6248399" cy="4696690"/>
          </a:xfrm>
        </p:spPr>
        <p:txBody>
          <a:bodyPr>
            <a:noAutofit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Therefore go and make disciples of all nations…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4000" i="1" dirty="0">
                <a:solidFill>
                  <a:schemeClr val="bg1"/>
                </a:solidFill>
              </a:rPr>
              <a:t>Matthew 28:19 (NIV)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1090" y="6040580"/>
            <a:ext cx="9144000" cy="81049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Western Wisconsin District Mission Board</a:t>
            </a:r>
          </a:p>
        </p:txBody>
      </p:sp>
      <p:pic>
        <p:nvPicPr>
          <p:cNvPr id="5" name="Picture 4" descr="A close up of a map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0" t="15963" r="35098" b="43891"/>
          <a:stretch/>
        </p:blipFill>
        <p:spPr>
          <a:xfrm>
            <a:off x="914401" y="322117"/>
            <a:ext cx="2847109" cy="55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0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, thing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Sanctify them by the truth; your word is truth.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John 17:17 (NIV) </a:t>
            </a:r>
            <a:br>
              <a:rPr lang="en-US" sz="3100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4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may contain: tex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7" y="811784"/>
            <a:ext cx="10905066" cy="52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7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1 person, tree, sky and out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7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may contain: tree, plant, sky, flower, outdoor and n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6" b="16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1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may contain: 2 peo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713" y="575373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outdoor, sky&#10;&#10;Description generated with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9" y="963037"/>
            <a:ext cx="5000017" cy="50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7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may contain: one or more people and indoor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1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may contain: 6 people, people stan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94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134</Words>
  <Application>Microsoft Office PowerPoint</Application>
  <PresentationFormat>Widescreen</PresentationFormat>
  <Paragraphs>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inherit</vt:lpstr>
      <vt:lpstr>verdana</vt:lpstr>
      <vt:lpstr>Office Theme</vt:lpstr>
      <vt:lpstr> Therefore go and make disciples of all nations…   Matthew 28:19 (NIV)  </vt:lpstr>
      <vt:lpstr>PowerPoint Presentation</vt:lpstr>
      <vt:lpstr> Sanctify them by the truth; your word is truth. John 17:17 (NIV)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Therefore go and make disciples of all nations…   Matthew 28:19 (NIV)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Schupmann</dc:creator>
  <cp:lastModifiedBy>Paul Schupmann</cp:lastModifiedBy>
  <cp:revision>23</cp:revision>
  <dcterms:created xsi:type="dcterms:W3CDTF">2017-06-01T15:47:20Z</dcterms:created>
  <dcterms:modified xsi:type="dcterms:W3CDTF">2017-06-05T18:14:30Z</dcterms:modified>
</cp:coreProperties>
</file>